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D8B119-E962-43F9-8076-A8E4F5B1FF3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jim.fr/manifestation-du-front-de-gauche-un-journaliste-agress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urioseandito.blogspot.com/2017/11/que-paso-en-las-redes-sociales-del-13-al-17-noviembr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reneur-360.com/how-does-reddit-make-money-1482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2021/03/05/tech/reddit-cfo-drew-vollero/index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6540-A670-4673-82EF-DB9901BDB8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Reddit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D89C7-1B0D-4FD2-A35C-5630EF888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Darius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3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116F-B9B5-49E4-8F43-1FECABB6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n-US" dirty="0"/>
              <a:t>How many plan options does reddit have?					A. 0																				B. 3																				C.	 2																				D.5  															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BA49E-A8E9-4A5F-BC4A-F2F97A655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71CD3-1C4D-4134-B2E0-F008BFBF0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168C-D55A-49CA-83F4-B42D3F1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How much does reddit premium cost?							A. 5.99																			B.3.99																			C.8.99																			D. 10.00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C047-C419-4E5B-A0C1-D1F3F28E4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9778A-350D-45DF-95CD-752B43E9A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1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65C9-DB5A-4B23-ADD1-A9CB9618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67" y="208128"/>
            <a:ext cx="6164653" cy="1371600"/>
          </a:xfrm>
        </p:spPr>
        <p:txBody>
          <a:bodyPr/>
          <a:lstStyle/>
          <a:p>
            <a:r>
              <a:rPr lang="en-US" dirty="0"/>
              <a:t>WHAT IS REDDIT?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9DA9B5-0EA2-4402-B8BB-1559F1AB97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33153" y="1916898"/>
            <a:ext cx="5451701" cy="306658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9A0C0B-47DC-4207-9E57-92CA84ADC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07" y="2757042"/>
            <a:ext cx="4298150" cy="3963353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* Social news website 														   	* content ratter 																* discussion website 															* used for endless conversations  													* </a:t>
            </a:r>
            <a:r>
              <a:rPr lang="en-US" dirty="0">
                <a:solidFill>
                  <a:schemeClr val="accent1"/>
                </a:solidFill>
              </a:rPr>
              <a:t>Reddit  was founded in 2005 by Steve Huffman and Alexis Ohanian.</a:t>
            </a:r>
            <a:r>
              <a:rPr lang="en-US" sz="1600" dirty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45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B06D-7B78-4683-9744-7AFDA690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REDDIT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5BF6-894F-4241-A257-AAD1A9F319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*CREATE COMMUNTIES          					    *SHARE WITH FAMILY AND FRIENDS 			*CREATE/ STYLE AVATARS						*ADVERSTISE YOUR OWN BUSINESS				*PREMIUM MEMBERSHIPS   </a:t>
            </a:r>
            <a:r>
              <a:rPr lang="en-US" dirty="0"/>
              <a:t>			     													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E2938C-FBE1-4808-A933-71A5EC6FE4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5965" y="2037426"/>
            <a:ext cx="4995862" cy="3348984"/>
          </a:xfrm>
        </p:spPr>
      </p:pic>
    </p:spTree>
    <p:extLst>
      <p:ext uri="{BB962C8B-B14F-4D97-AF65-F5344CB8AC3E}">
        <p14:creationId xmlns:p14="http://schemas.microsoft.com/office/powerpoint/2010/main" val="363920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3A26-7D0E-4136-AFB0-264CDEA2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REDDIT PLANS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4FBDE-C5AA-42EC-9517-F99877076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1" y="1866330"/>
            <a:ext cx="9795828" cy="4382070"/>
          </a:xfrm>
        </p:spPr>
      </p:pic>
    </p:spTree>
    <p:extLst>
      <p:ext uri="{BB962C8B-B14F-4D97-AF65-F5344CB8AC3E}">
        <p14:creationId xmlns:p14="http://schemas.microsoft.com/office/powerpoint/2010/main" val="108900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B9C7-96BA-4308-BB1D-59833793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REDDIT?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3DC6-9D0F-4C36-BC90-E15F94D2A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 * REDDIT PREMUIM  						*SHARE PHOTOS OR VIDEOS 					 *LEARN ABOUT NEWS OR OTHER EVENTS 		*CREATE/OR STYLE AVATARS 					*CREATE ADS TO ADVERSTISE BUSINESS 	</a:t>
            </a:r>
            <a:r>
              <a:rPr lang="en-US" dirty="0"/>
              <a:t>									</a:t>
            </a:r>
            <a:r>
              <a:rPr lang="en-US" dirty="0">
                <a:latin typeface="Arial Black" panose="020B0A04020102020204" pitchFamily="34" charset="0"/>
              </a:rPr>
              <a:t>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230294-9B95-4B6F-B523-EC1F1E43D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1363" y="2343705"/>
            <a:ext cx="5381502" cy="3028317"/>
          </a:xfrm>
        </p:spPr>
      </p:pic>
    </p:spTree>
    <p:extLst>
      <p:ext uri="{BB962C8B-B14F-4D97-AF65-F5344CB8AC3E}">
        <p14:creationId xmlns:p14="http://schemas.microsoft.com/office/powerpoint/2010/main" val="271256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C1A288-E6AF-4690-8A89-D2902B5C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4187"/>
            <a:ext cx="10131425" cy="1402672"/>
          </a:xfrm>
        </p:spPr>
        <p:txBody>
          <a:bodyPr/>
          <a:lstStyle/>
          <a:p>
            <a:r>
              <a:rPr lang="en-US" dirty="0"/>
              <a:t>WHERE DOES REDDIT RANK WORLD WIDE?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9A2EB6-3DFC-4AB4-9D42-B0A5D7160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1172" y="5751625"/>
            <a:ext cx="4933763" cy="77531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*TOTAL VISITS PER MONTH:1.6 BILLION  It is the 12th most visited website in the United States. </a:t>
            </a:r>
          </a:p>
        </p:txBody>
      </p:sp>
      <p:pic>
        <p:nvPicPr>
          <p:cNvPr id="16" name="Content Placeholder 15" descr="reddit.com Traffic Analytics, Ranking Stats &amp; Tech Stack | Similarweb - Google Chrome">
            <a:extLst>
              <a:ext uri="{FF2B5EF4-FFF2-40B4-BE49-F238E27FC236}">
                <a16:creationId xmlns:a16="http://schemas.microsoft.com/office/drawing/2014/main" id="{88F101A2-1154-4567-96D5-38BBCAFC22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2029" y="1266173"/>
            <a:ext cx="7036919" cy="4485452"/>
          </a:xfrm>
        </p:spPr>
      </p:pic>
    </p:spTree>
    <p:extLst>
      <p:ext uri="{BB962C8B-B14F-4D97-AF65-F5344CB8AC3E}">
        <p14:creationId xmlns:p14="http://schemas.microsoft.com/office/powerpoint/2010/main" val="278062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54A1-8186-41C1-81E6-DA45710A1A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131425" cy="27432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dirty="0"/>
              <a:t>What is reddit?  															 	A. discussion website 											 		B. a sports page blog 													c. a podcast website 													D. a comedy show 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178901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591-5C9D-484E-B410-0CC59201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was reddit founded?    												A. 2005																			B.2010																			c. 2007																			D.2008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5765B-326E-416B-85EF-1AE198E19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7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FBF9-C313-4EFF-B2F2-6CC04CA3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dirty="0"/>
              <a:t>Where does reddit rank in the </a:t>
            </a:r>
            <a:r>
              <a:rPr lang="en-US" dirty="0" err="1"/>
              <a:t>usa</a:t>
            </a:r>
            <a:r>
              <a:rPr lang="en-US" dirty="0"/>
              <a:t>? 								A. 30</a:t>
            </a:r>
            <a:r>
              <a:rPr lang="en-US" baseline="30000" dirty="0"/>
              <a:t>th</a:t>
            </a:r>
            <a:r>
              <a:rPr lang="en-US" dirty="0"/>
              <a:t>																			B. 2th																			C.	10</a:t>
            </a:r>
            <a:r>
              <a:rPr lang="en-US" baseline="30000" dirty="0"/>
              <a:t>th</a:t>
            </a:r>
            <a:r>
              <a:rPr lang="en-US" dirty="0"/>
              <a:t> 																					D.6</a:t>
            </a:r>
            <a:r>
              <a:rPr lang="en-US" baseline="30000" dirty="0"/>
              <a:t>th</a:t>
            </a:r>
            <a:r>
              <a:rPr lang="en-US" dirty="0"/>
              <a:t>                             								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9F52-938B-4960-93AE-B7B1AF568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685801" y="4343399"/>
            <a:ext cx="10131428" cy="299621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0DC05-F00B-4314-AFE5-3F989715F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7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D13AF80B5C3B49955B3DB6C81EBB3E" ma:contentTypeVersion="3" ma:contentTypeDescription="Create a new document." ma:contentTypeScope="" ma:versionID="7b2c4afe8d09f3775465c509bdb65024">
  <xsd:schema xmlns:xsd="http://www.w3.org/2001/XMLSchema" xmlns:xs="http://www.w3.org/2001/XMLSchema" xmlns:p="http://schemas.microsoft.com/office/2006/metadata/properties" xmlns:ns3="42fee84e-8fd4-4501-ad4c-a049e10b7e31" targetNamespace="http://schemas.microsoft.com/office/2006/metadata/properties" ma:root="true" ma:fieldsID="c5835affb0b5d1faab50b4ce11d8d063" ns3:_="">
    <xsd:import namespace="42fee84e-8fd4-4501-ad4c-a049e10b7e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ee84e-8fd4-4501-ad4c-a049e10b7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32502-0142-4828-BE79-F152C3CA2755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42fee84e-8fd4-4501-ad4c-a049e10b7e31"/>
    <ds:schemaRef ds:uri="http://purl.org/dc/dcmitype/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51B34C-1C6B-42F6-AF71-C125287B2A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236E5-4840-4E84-9C4B-B235ADA87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ee84e-8fd4-4501-ad4c-a049e10b7e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112</TotalTime>
  <Words>742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Celestial</vt:lpstr>
      <vt:lpstr>Reddit</vt:lpstr>
      <vt:lpstr>WHAT IS REDDIT?</vt:lpstr>
      <vt:lpstr>KEY FEATURES OF REDDIT</vt:lpstr>
      <vt:lpstr>REDDIT PLANS</vt:lpstr>
      <vt:lpstr>WHY USE REDDIT?</vt:lpstr>
      <vt:lpstr>WHERE DOES REDDIT RANK WORLD WIDE?</vt:lpstr>
      <vt:lpstr>What is reddit?                   A. discussion website               B. a sports page blog              c. a podcast website              D. a comedy show                                       </vt:lpstr>
      <vt:lpstr>When was reddit founded?                A. 2005                   B.2010                   c. 2007                   D.2008</vt:lpstr>
      <vt:lpstr>Where does reddit rank in the usa?         A. 30th                   B. 2th                   C. 10th                      D.6th                                       </vt:lpstr>
      <vt:lpstr>How many plan options does reddit have?     A. 0                    B. 3                    C.  2                    D.5                   </vt:lpstr>
      <vt:lpstr>How much does reddit premium cost?       A. 5.99                   B.3.99                   C.8.99                   D. 10.00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Reddit</dc:title>
  <dc:creator>Darius lee</dc:creator>
  <cp:lastModifiedBy>Darius lee</cp:lastModifiedBy>
  <cp:revision>14</cp:revision>
  <dcterms:created xsi:type="dcterms:W3CDTF">2023-10-10T23:07:13Z</dcterms:created>
  <dcterms:modified xsi:type="dcterms:W3CDTF">2023-10-25T02:32:15Z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0x010100BED13AF80B5C3B49955B3DB6C81EBB3E</vt:lpwstr>
  </property>
</Properties>
</file>